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C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604D-A6C9-4FC8-8B84-E28CB42D3FF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2C7ED-73F4-433E-9139-A976C9E4DC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21266520">
            <a:off x="579040" y="2358170"/>
            <a:ext cx="7848600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itannic Bold" pitchFamily="34" charset="0"/>
              </a:rPr>
              <a:t>A tes souhaits!</a:t>
            </a:r>
            <a:endParaRPr lang="fr-FR" sz="8000" dirty="0">
              <a:latin typeface="Britannic Bold" pitchFamily="34" charset="0"/>
            </a:endParaRPr>
          </a:p>
        </p:txBody>
      </p:sp>
      <p:pic>
        <p:nvPicPr>
          <p:cNvPr id="11266" name="Picture 2" descr="http://t0.gstatic.com/images?q=tbn:ANd9GcQZYUTEEvKabEV-sbYvzNCGw6yaUmihl0LGZ_BvsbvD_h_nLCT8s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1"/>
            <a:ext cx="6141720" cy="1905000"/>
          </a:xfrm>
          <a:prstGeom prst="rect">
            <a:avLst/>
          </a:prstGeom>
          <a:noFill/>
        </p:spPr>
      </p:pic>
      <p:pic>
        <p:nvPicPr>
          <p:cNvPr id="11270" name="Picture 6" descr="http://ml.hss.cmu.edu/fol/fol2/modules/module3/images/F2M3P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4714" y="4800600"/>
            <a:ext cx="2449286" cy="2057400"/>
          </a:xfrm>
          <a:prstGeom prst="rect">
            <a:avLst/>
          </a:prstGeom>
          <a:noFill/>
        </p:spPr>
      </p:pic>
      <p:pic>
        <p:nvPicPr>
          <p:cNvPr id="11268" name="Picture 4" descr="http://www.canailleblog.com/photos/presentation/atchoum20110519200356.jpg"/>
          <p:cNvPicPr>
            <a:picLocks noChangeAspect="1" noChangeArrowheads="1"/>
          </p:cNvPicPr>
          <p:nvPr/>
        </p:nvPicPr>
        <p:blipFill>
          <a:blip r:embed="rId4" cstate="print"/>
          <a:srcRect t="14548" r="841" b="10649"/>
          <a:stretch>
            <a:fillRect/>
          </a:stretch>
        </p:blipFill>
        <p:spPr bwMode="auto">
          <a:xfrm rot="21226209">
            <a:off x="4880949" y="3843881"/>
            <a:ext cx="2115666" cy="1595993"/>
          </a:xfrm>
          <a:prstGeom prst="rect">
            <a:avLst/>
          </a:prstGeom>
          <a:noFill/>
          <a:ln w="152400" cap="rnd">
            <a:solidFill>
              <a:srgbClr val="FF0000"/>
            </a:solidFill>
            <a:prstDash val="sysDot"/>
          </a:ln>
        </p:spPr>
      </p:pic>
      <p:sp>
        <p:nvSpPr>
          <p:cNvPr id="9" name="TextBox 8"/>
          <p:cNvSpPr txBox="1"/>
          <p:nvPr/>
        </p:nvSpPr>
        <p:spPr>
          <a:xfrm>
            <a:off x="304800" y="685800"/>
            <a:ext cx="85344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Forte" pitchFamily="66" charset="0"/>
              </a:rPr>
              <a:t>Expression de la Semaine</a:t>
            </a:r>
            <a:endParaRPr lang="fr-FR" sz="6000" dirty="0">
              <a:latin typeface="Forte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1800" y="144959"/>
            <a:ext cx="2209800" cy="769441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C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Berlin Sans FB" pitchFamily="34" charset="0"/>
              </a:rPr>
              <a:t>19/9/11</a:t>
            </a:r>
            <a:endParaRPr lang="fr-FR" sz="4400" dirty="0"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226" y="2743200"/>
            <a:ext cx="876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Tiens!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07916"/>
            <a:ext cx="4419599" cy="295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915918"/>
            <a:ext cx="2514600" cy="2942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08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226" y="2743200"/>
            <a:ext cx="876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Bonne chance!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15670"/>
            <a:ext cx="3581400" cy="274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818" y="4128628"/>
            <a:ext cx="1819581" cy="2729372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" t="16128" r="4758" b="16345"/>
          <a:stretch/>
        </p:blipFill>
        <p:spPr bwMode="auto">
          <a:xfrm>
            <a:off x="5633784" y="4876799"/>
            <a:ext cx="3510215" cy="198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4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876"/>
            <a:ext cx="3886200" cy="474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57600" y="2438400"/>
            <a:ext cx="5326626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Quelle chance!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555" y="4953000"/>
            <a:ext cx="248644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95"/>
          <a:stretch/>
        </p:blipFill>
        <p:spPr bwMode="auto">
          <a:xfrm>
            <a:off x="3886200" y="3673467"/>
            <a:ext cx="2819400" cy="321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88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24200" y="2438400"/>
            <a:ext cx="5860026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Quel dommage!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75" y="3898582"/>
            <a:ext cx="4446504" cy="296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98582"/>
            <a:ext cx="3962400" cy="295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09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5860026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Aidez-moi!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93642"/>
            <a:ext cx="2971800" cy="445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1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5860026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Forte"/>
              </a:rPr>
              <a:t>Félicitations!</a:t>
            </a:r>
            <a:endParaRPr lang="fr-FR" sz="6000" dirty="0">
              <a:solidFill>
                <a:schemeClr val="bg1"/>
              </a:solidFill>
              <a:latin typeface="Forte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9" y="4000500"/>
            <a:ext cx="264733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0500"/>
            <a:ext cx="2514600" cy="285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000499"/>
            <a:ext cx="4048126" cy="285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31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5860026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Attention!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2290" name="Picture 2" descr="http://medias.norauto.fr/images_produits/225x170/2568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73677"/>
            <a:ext cx="2384323" cy="238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4455517"/>
            <a:ext cx="2743200" cy="240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2903"/>
            <a:ext cx="2895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74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495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C’est interdit.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3533775"/>
            <a:ext cx="409575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572000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4" y="4343400"/>
            <a:ext cx="250031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14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495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Ca dépend!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740201"/>
            <a:ext cx="4038600" cy="311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23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495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Tout de suite!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27795"/>
            <a:ext cx="2002094" cy="305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177845"/>
            <a:ext cx="2679765" cy="4508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348" y="3627795"/>
            <a:ext cx="18192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4038600" y="3790950"/>
            <a:ext cx="228600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44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685800"/>
            <a:ext cx="85344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latin typeface="Forte" pitchFamily="66" charset="0"/>
              </a:rPr>
              <a:t>Expression de la Semaine</a:t>
            </a:r>
            <a:endParaRPr lang="fr-FR" sz="6000" dirty="0">
              <a:latin typeface="Forte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1266520">
            <a:off x="579040" y="2358170"/>
            <a:ext cx="7848600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itannic Bold" pitchFamily="34" charset="0"/>
              </a:rPr>
              <a:t>Désolé(e)!</a:t>
            </a:r>
            <a:endParaRPr lang="fr-FR" sz="8000" dirty="0">
              <a:latin typeface="Britannic Bold" pitchFamily="34" charset="0"/>
            </a:endParaRPr>
          </a:p>
        </p:txBody>
      </p:sp>
      <p:pic>
        <p:nvPicPr>
          <p:cNvPr id="14338" name="Picture 2" descr="http://76.img.v4.skyrock.net/768/totonny/pics/1834722981_1.jpg"/>
          <p:cNvPicPr>
            <a:picLocks noChangeAspect="1" noChangeArrowheads="1"/>
          </p:cNvPicPr>
          <p:nvPr/>
        </p:nvPicPr>
        <p:blipFill>
          <a:blip r:embed="rId2" cstate="print"/>
          <a:srcRect b="16000"/>
          <a:stretch>
            <a:fillRect/>
          </a:stretch>
        </p:blipFill>
        <p:spPr bwMode="auto">
          <a:xfrm flipH="1">
            <a:off x="0" y="4191000"/>
            <a:ext cx="3175000" cy="2667000"/>
          </a:xfrm>
          <a:prstGeom prst="rect">
            <a:avLst/>
          </a:prstGeom>
          <a:noFill/>
        </p:spPr>
      </p:pic>
      <p:pic>
        <p:nvPicPr>
          <p:cNvPr id="8" name="Picture 7" descr="kdunkq5w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3677717"/>
            <a:ext cx="2819400" cy="31802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81800" y="144959"/>
            <a:ext cx="2209800" cy="769441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FFC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smtClean="0">
                <a:latin typeface="Berlin Sans FB" pitchFamily="34" charset="0"/>
              </a:rPr>
              <a:t>17/10/11</a:t>
            </a:r>
            <a:endParaRPr lang="fr-FR" sz="4400" dirty="0"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38862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Je suis d’accord.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2438400"/>
            <a:ext cx="4648200" cy="175432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Britannic Bold" pitchFamily="34" charset="0"/>
              </a:rPr>
              <a:t>Je ne suis pas d’accord.</a:t>
            </a:r>
            <a:endParaRPr lang="fr-FR" sz="54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09160"/>
            <a:ext cx="2286000" cy="214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0" t="9446" r="4222" b="11612"/>
          <a:stretch/>
        </p:blipFill>
        <p:spPr bwMode="auto">
          <a:xfrm>
            <a:off x="2170471" y="4683570"/>
            <a:ext cx="1868129" cy="216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r="6728"/>
          <a:stretch/>
        </p:blipFill>
        <p:spPr bwMode="auto">
          <a:xfrm>
            <a:off x="4533900" y="4724400"/>
            <a:ext cx="2324100" cy="21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123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49530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Allons-y</a:t>
            </a:r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!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On y va!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282" y="3657600"/>
            <a:ext cx="4319317" cy="305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711" y="5029200"/>
            <a:ext cx="4953000" cy="1015663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On y va ?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29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50292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Tais-toi!  / Taisez vous.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173749"/>
            <a:ext cx="3507658" cy="4676877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2143955" cy="220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7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50292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Forte"/>
              </a:rPr>
              <a:t>Laisse-moi tranquille!</a:t>
            </a:r>
            <a:endParaRPr lang="fr-FR" sz="6000" dirty="0">
              <a:solidFill>
                <a:schemeClr val="bg1"/>
              </a:solidFill>
              <a:latin typeface="Forte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1050"/>
            <a:ext cx="26670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469" y="3240958"/>
            <a:ext cx="3345531" cy="363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8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56388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Dépêche-toi!  /  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Dépêchez-vous!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192" y="2667000"/>
            <a:ext cx="3221808" cy="416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95800"/>
            <a:ext cx="2819400" cy="2338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8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pic>
        <p:nvPicPr>
          <p:cNvPr id="26626" name="Picture 2" descr="http://storage.canalblog.com/05/96/793359/6287964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30" y="3588690"/>
            <a:ext cx="3165270" cy="305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01978" y="2411844"/>
            <a:ext cx="47244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C’est génial!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1" y="3739112"/>
            <a:ext cx="4299154" cy="313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84582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C’est la vie!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433" y="3810000"/>
            <a:ext cx="2286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343400"/>
            <a:ext cx="2524432" cy="252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433" y="4343400"/>
            <a:ext cx="4348088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" y="3810000"/>
            <a:ext cx="1600200" cy="135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58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14067"/>
            <a:ext cx="3497826" cy="2462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495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Je t’aime.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026" y="4414068"/>
            <a:ext cx="3283974" cy="2462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09800"/>
            <a:ext cx="3283974" cy="22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40" y="4410063"/>
            <a:ext cx="3265539" cy="246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5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495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Bon appétit!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492104"/>
            <a:ext cx="4724400" cy="3432572"/>
          </a:xfrm>
          <a:prstGeom prst="rect">
            <a:avLst/>
          </a:prstGeom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539379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1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438400"/>
            <a:ext cx="85344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Ca ne marche pas.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495800"/>
            <a:ext cx="3211286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3924300"/>
            <a:ext cx="38195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3657600"/>
            <a:ext cx="23812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3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226" y="2743200"/>
            <a:ext cx="876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Pardon!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33825"/>
            <a:ext cx="38100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2" r="50000"/>
          <a:stretch/>
        </p:blipFill>
        <p:spPr bwMode="auto">
          <a:xfrm>
            <a:off x="0" y="3933825"/>
            <a:ext cx="26670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933825"/>
            <a:ext cx="38989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19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58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7806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828277"/>
            <a:ext cx="2224087" cy="202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490" y="4828277"/>
            <a:ext cx="3491269" cy="202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6" y="3624877"/>
            <a:ext cx="1285875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9" t="26387" b="39806"/>
          <a:stretch/>
        </p:blipFill>
        <p:spPr bwMode="auto">
          <a:xfrm>
            <a:off x="1517855" y="2858728"/>
            <a:ext cx="6184490" cy="193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1905000"/>
            <a:ext cx="85344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Ca ne fait rien.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9" y="3947161"/>
            <a:ext cx="1508759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650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58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905000"/>
            <a:ext cx="85344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Tant pis!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128502"/>
            <a:ext cx="4953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1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58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905000"/>
            <a:ext cx="85344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Attendez un moment, s’il vous plait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" t="7252" b="3323"/>
          <a:stretch/>
        </p:blipFill>
        <p:spPr bwMode="auto">
          <a:xfrm>
            <a:off x="304801" y="4069892"/>
            <a:ext cx="3581400" cy="2788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977" y="4020343"/>
            <a:ext cx="3962400" cy="283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9" r="37020" b="71176"/>
          <a:stretch/>
        </p:blipFill>
        <p:spPr bwMode="auto">
          <a:xfrm>
            <a:off x="3108224" y="4584669"/>
            <a:ext cx="1555954" cy="175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78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58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905000"/>
            <a:ext cx="85344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J’ai fini.  /  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Je n’ai pas encore fini.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026" name="Picture 2" descr="http://www.clker.com/cliparts/1/5/2/f/1219988685315274755checkered%20flag.svg.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35" y="4191000"/>
            <a:ext cx="2285729" cy="234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47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58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905000"/>
            <a:ext cx="85344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J’ai un faim de loup!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4180114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243" y="3581401"/>
            <a:ext cx="4941757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22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2743200"/>
            <a:ext cx="8991600" cy="92333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  <a:latin typeface="Britannic Bold" pitchFamily="34" charset="0"/>
              </a:rPr>
              <a:t>Mon dieu!  / Oh mon dieu!</a:t>
            </a:r>
            <a:endParaRPr lang="fr-FR" sz="54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1"/>
          <a:stretch/>
        </p:blipFill>
        <p:spPr bwMode="auto">
          <a:xfrm>
            <a:off x="2819400" y="4038600"/>
            <a:ext cx="4152900" cy="280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5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193805"/>
            <a:ext cx="2922638" cy="46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1184"/>
            <a:ext cx="1295399" cy="153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34"/>
          <a:stretch/>
        </p:blipFill>
        <p:spPr bwMode="auto">
          <a:xfrm>
            <a:off x="1125794" y="2968112"/>
            <a:ext cx="2531806" cy="160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60570"/>
            <a:ext cx="3429000" cy="229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2887012"/>
            <a:ext cx="2819401" cy="397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4020" y="2108537"/>
            <a:ext cx="4503174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Oh </a:t>
            </a:r>
            <a:r>
              <a:rPr lang="fr-FR" sz="6000" dirty="0">
                <a:solidFill>
                  <a:schemeClr val="bg1"/>
                </a:solidFill>
                <a:latin typeface="Britannic Bold" pitchFamily="34" charset="0"/>
              </a:rPr>
              <a:t>là </a:t>
            </a:r>
            <a:r>
              <a:rPr lang="fr-FR" sz="6000" dirty="0" err="1">
                <a:solidFill>
                  <a:schemeClr val="bg1"/>
                </a:solidFill>
                <a:latin typeface="Britannic Bold" pitchFamily="34" charset="0"/>
              </a:rPr>
              <a:t>là</a:t>
            </a:r>
            <a:r>
              <a:rPr lang="fr-FR" sz="6000" dirty="0">
                <a:solidFill>
                  <a:schemeClr val="bg1"/>
                </a:solidFill>
                <a:latin typeface="Britannic Bold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4599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58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905000"/>
            <a:ext cx="85344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Quoi de neuf ?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8" y="40005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42" y="4000501"/>
            <a:ext cx="1638300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886200"/>
            <a:ext cx="40671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8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226" y="2743200"/>
            <a:ext cx="876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Viens ici!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066794"/>
            <a:ext cx="4191000" cy="2791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374" y="4114800"/>
            <a:ext cx="26098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99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226" y="2743200"/>
            <a:ext cx="876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J’arrive!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066794"/>
            <a:ext cx="4191000" cy="2791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6923"/>
            <a:ext cx="2895600" cy="334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8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914400"/>
            <a:ext cx="8763000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smtClean="0">
                <a:latin typeface="Forte"/>
              </a:rPr>
              <a:t>Expression de la Semaine</a:t>
            </a:r>
            <a:endParaRPr lang="fr-FR" sz="6000">
              <a:latin typeface="Fort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226" y="2743200"/>
            <a:ext cx="8763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ritannic Bold" pitchFamily="34" charset="0"/>
              </a:rPr>
              <a:t>Zut! /  Zut alors!</a:t>
            </a:r>
            <a:endParaRPr lang="fr-FR" sz="6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0293"/>
            <a:ext cx="2438400" cy="281770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4785002"/>
            <a:ext cx="3124200" cy="2072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785002"/>
            <a:ext cx="3110712" cy="2072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26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283</Words>
  <Application>Microsoft Office PowerPoint</Application>
  <PresentationFormat>On-screen Show (4:3)</PresentationFormat>
  <Paragraphs>75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10</cp:revision>
  <dcterms:created xsi:type="dcterms:W3CDTF">2011-06-20T16:38:30Z</dcterms:created>
  <dcterms:modified xsi:type="dcterms:W3CDTF">2012-04-16T12:06:32Z</dcterms:modified>
</cp:coreProperties>
</file>